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2872"/>
    <a:srgbClr val="A365D1"/>
    <a:srgbClr val="F462D8"/>
    <a:srgbClr val="30DEF0"/>
    <a:srgbClr val="9EF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EB0890-5E61-430D-BC11-676395ECA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A81DA0E-4230-4FBD-8013-736CC391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14F3983-036B-4BA1-AE3B-D37D608D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C375FA-7E4E-401F-8B69-30AF1CB5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AE1B10D-5CF5-49F9-ACE2-4C536655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233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84EC27-D0D6-4F3C-A07C-A34AD747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0E7BF53-9FB7-4F50-8623-1E613E111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A8D4838-C114-4A5F-8BB9-1A86F7CB8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4C71901-2339-4629-BD62-A8617980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79D197-0ADE-42B2-B4CE-0838C0DC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17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4883140-7825-41B0-95A4-B7D524D24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481A08A-6BE9-4A37-B1E1-303792DCB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5709B0-86EF-4A0E-8139-FC422D8F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8675414-3E99-4B70-BE7B-B322620C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630BE52-0C9C-4072-8636-2A8227DD2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02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8F2E7C-7956-4F81-B534-AA51C2BB4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BB77D1E-6A0B-448D-9EA8-0F882E224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5B0F7CD-0002-48AD-A6A3-93BA6115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06F733E-2D44-4232-843A-F602BB68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CC535FD-B29B-43E8-B6CD-D0DAD87B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419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C3F561-17DB-4A9D-86D4-B176069F5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8131DC-72A3-4981-951A-06EB90697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5F3E9AD-F755-4AC1-B2CA-6969A98E3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4EE4D1-57C0-4EC6-A967-E03AE427C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E7BD31-5FDB-49D7-BA68-9679A7CB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00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88EF4D-CB7B-4C1B-921F-2D2944FA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B5B7E75-F41E-4CE1-BCA4-497CBCA58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7F2D186-4DA6-4B42-A6F5-8B7568408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E3A95C0-FEE6-4631-B1B9-0C5D5D2E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DC3688E-E1C8-497E-9287-943CFA3D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9FB786E-20F8-40BA-9609-258C70DD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28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5B9A9C-793D-47E4-947B-C2488C4A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41004DA-4313-4B54-8E9D-6436B2935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A461D7A-8453-420D-BB2C-C4A33A9E9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51672B2-088C-4E03-8B63-D8B178DD1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DAEA0CC-ADBC-4077-B5F7-E76CCCBB6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59FFD37-B646-4A61-BC84-513D0AE3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9925605-1685-4F3C-8A80-9A1ADA6C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88B8D54-4894-4CA5-98D9-26DCDCC5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843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443AA51-6888-47ED-BACD-BCB986B0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A442287-C619-4FE1-9556-F0DEDE15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ACF6245-D59C-4416-9DBD-3EE68DA4C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3E511233-4262-4F32-93C1-D95E7E20F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869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880714F-46EE-4691-BAD1-2D8493C2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EB69C8D-6A2A-4616-B056-AED3D708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3B61855-29E1-48D9-B253-1C2940CF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212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6F8BC24-CC98-4C31-B2B3-407D0D168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64F63F8-54A7-4A3A-A54C-2CA2F888C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F4BC7D6-F4E2-4BBB-814B-93CE25197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355678B-DC8A-480A-9C84-470ECB32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9EC4DC8-6AF1-4FBE-97F6-44964372D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1D7073F-F425-4496-9A09-AE587570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38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331FB0-3EAF-4C46-9F73-D3F2E2E9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C3EE467-982B-4D6F-BBB8-2BC718835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5541A7D-98EA-4240-9AD4-A8B89A877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9281FF0-0543-4E20-B33C-1DD82AB8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4B71302-2732-4142-8BE1-7BD93F017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2F3E1A6-3263-4CF5-B334-9D6836E6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574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541C5C6-757B-436C-A869-8098A57A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5624C1F-9200-4892-AEE0-FE80DC80C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FBAB7C-D9E4-4362-B0F1-F8297412F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F4EC-6C41-4AF7-81A5-756D1A54EE9A}" type="datetimeFigureOut">
              <a:rPr lang="he-IL" smtClean="0"/>
              <a:t>ט'/אב/תשפ"ה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37DFC13-6B28-49D7-B955-BF3927487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134CAC5-C055-4618-9A93-F05B3501A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25B8D-8D73-4687-B8B5-A26FC126FA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227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C3B58B76-B0D6-4C3C-BB9A-8C64A2923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6C453D-EA82-43C6-A4C8-AE8497F259C9}"/>
              </a:ext>
            </a:extLst>
          </p:cNvPr>
          <p:cNvSpPr txBox="1"/>
          <p:nvPr/>
        </p:nvSpPr>
        <p:spPr>
          <a:xfrm>
            <a:off x="9475948" y="2443664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5C0ACC-2298-44E0-87AD-15A5AC1E144B}"/>
              </a:ext>
            </a:extLst>
          </p:cNvPr>
          <p:cNvSpPr txBox="1"/>
          <p:nvPr/>
        </p:nvSpPr>
        <p:spPr>
          <a:xfrm>
            <a:off x="10737734" y="5964573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27A4FA-3A84-4210-880B-9D441820168D}"/>
              </a:ext>
            </a:extLst>
          </p:cNvPr>
          <p:cNvSpPr txBox="1"/>
          <p:nvPr/>
        </p:nvSpPr>
        <p:spPr>
          <a:xfrm>
            <a:off x="7742864" y="5964573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897F03-46A4-4FAA-A2E8-696C12653A9F}"/>
              </a:ext>
            </a:extLst>
          </p:cNvPr>
          <p:cNvSpPr txBox="1"/>
          <p:nvPr/>
        </p:nvSpPr>
        <p:spPr>
          <a:xfrm>
            <a:off x="4680883" y="5998129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73B533-16D6-45E2-B36F-C9EE0507C75C}"/>
              </a:ext>
            </a:extLst>
          </p:cNvPr>
          <p:cNvSpPr txBox="1"/>
          <p:nvPr/>
        </p:nvSpPr>
        <p:spPr>
          <a:xfrm>
            <a:off x="1618902" y="5956184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A2E73F2-1D94-0A11-3432-BE5C17D423EB}"/>
              </a:ext>
            </a:extLst>
          </p:cNvPr>
          <p:cNvSpPr txBox="1"/>
          <p:nvPr/>
        </p:nvSpPr>
        <p:spPr>
          <a:xfrm>
            <a:off x="6334003" y="2382122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8BEF75A8-8234-FAB9-1EC3-85A3448BC930}"/>
              </a:ext>
            </a:extLst>
          </p:cNvPr>
          <p:cNvSpPr txBox="1"/>
          <p:nvPr/>
        </p:nvSpPr>
        <p:spPr>
          <a:xfrm>
            <a:off x="3506253" y="2398900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BC834C7E-25DF-9997-36BE-1E9920F7E191}"/>
              </a:ext>
            </a:extLst>
          </p:cNvPr>
          <p:cNvSpPr txBox="1"/>
          <p:nvPr/>
        </p:nvSpPr>
        <p:spPr>
          <a:xfrm>
            <a:off x="366793" y="2443664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0415B0FF-4F17-8F1D-7C20-28ADE57129E1}"/>
              </a:ext>
            </a:extLst>
          </p:cNvPr>
          <p:cNvSpPr txBox="1"/>
          <p:nvPr/>
        </p:nvSpPr>
        <p:spPr>
          <a:xfrm>
            <a:off x="9563104" y="5767296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9DC4D35A-59A7-820C-F750-295B6150C085}"/>
              </a:ext>
            </a:extLst>
          </p:cNvPr>
          <p:cNvSpPr txBox="1"/>
          <p:nvPr/>
        </p:nvSpPr>
        <p:spPr>
          <a:xfrm>
            <a:off x="6660599" y="5767296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A0505703-812C-1767-724D-7DAFB2763956}"/>
              </a:ext>
            </a:extLst>
          </p:cNvPr>
          <p:cNvSpPr txBox="1"/>
          <p:nvPr/>
        </p:nvSpPr>
        <p:spPr>
          <a:xfrm>
            <a:off x="3598618" y="5767296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F9CD43E-E3D2-769C-8129-CE14983C34F6}"/>
              </a:ext>
            </a:extLst>
          </p:cNvPr>
          <p:cNvSpPr txBox="1"/>
          <p:nvPr/>
        </p:nvSpPr>
        <p:spPr>
          <a:xfrm>
            <a:off x="569680" y="5767296"/>
            <a:ext cx="234925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המורה______</a:t>
            </a:r>
          </a:p>
          <a:p>
            <a:r>
              <a:rPr lang="he-IL" dirty="0"/>
              <a:t>סלולר__________</a:t>
            </a:r>
          </a:p>
          <a:p>
            <a:r>
              <a:rPr lang="he-IL" dirty="0"/>
              <a:t>מייל ___________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116820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</Words>
  <Application>Microsoft Office PowerPoint</Application>
  <PresentationFormat>מסך רחב</PresentationFormat>
  <Paragraphs>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Or Hindi</dc:creator>
  <cp:lastModifiedBy>מורן בן דוד</cp:lastModifiedBy>
  <cp:revision>12</cp:revision>
  <dcterms:created xsi:type="dcterms:W3CDTF">2019-08-18T05:05:59Z</dcterms:created>
  <dcterms:modified xsi:type="dcterms:W3CDTF">2025-08-03T10:38:07Z</dcterms:modified>
</cp:coreProperties>
</file>