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7772400" cy="2514600"/>
  <p:notesSz cx="6858000" cy="9144000"/>
  <p:embeddedFontLst>
    <p:embeddedFont>
      <p:font typeface="Abraham" panose="00000500000000000000" pitchFamily="2" charset="-79"/>
      <p:regular r:id="rId3"/>
    </p:embeddedFont>
    <p:embeddedFont>
      <p:font typeface="Calibri" panose="020F0502020204030204" pitchFamily="34" charset="0"/>
      <p:regular r:id="rId4"/>
      <p:bold r:id="rId5"/>
      <p:italic r:id="rId6"/>
      <p:boldItalic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141" d="100"/>
          <a:sy n="141" d="100"/>
        </p:scale>
        <p:origin x="150" y="3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tableStyles" Target="tableStyles.xml"/><Relationship Id="rId5" Type="http://schemas.openxmlformats.org/officeDocument/2006/relationships/font" Target="fonts/font3.fntdata"/><Relationship Id="rId10" Type="http://schemas.openxmlformats.org/officeDocument/2006/relationships/theme" Target="theme/theme1.xml"/><Relationship Id="rId4" Type="http://schemas.openxmlformats.org/officeDocument/2006/relationships/font" Target="fonts/font2.fntdata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alphaModFix amt="40000"/>
          </a:blip>
          <a:srcRect t="33823" b="3382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-1342182" y="-487055"/>
            <a:ext cx="2549925" cy="2549925"/>
            <a:chOff x="0" y="0"/>
            <a:chExt cx="6350000" cy="6350000"/>
          </a:xfrm>
        </p:grpSpPr>
        <p:sp>
          <p:nvSpPr>
            <p:cNvPr id="3" name="Freeform 3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solidFill>
              <a:srgbClr val="F9D93D">
                <a:alpha val="44706"/>
              </a:srgbClr>
            </a:solidFill>
          </p:spPr>
        </p:sp>
      </p:grpSp>
      <p:sp>
        <p:nvSpPr>
          <p:cNvPr id="4" name="AutoShape 4"/>
          <p:cNvSpPr/>
          <p:nvPr/>
        </p:nvSpPr>
        <p:spPr>
          <a:xfrm>
            <a:off x="5999634" y="571081"/>
            <a:ext cx="1501113" cy="27958"/>
          </a:xfrm>
          <a:prstGeom prst="rect">
            <a:avLst/>
          </a:prstGeom>
          <a:solidFill>
            <a:srgbClr val="262626"/>
          </a:solidFill>
        </p:spPr>
      </p:sp>
      <p:sp>
        <p:nvSpPr>
          <p:cNvPr id="5" name="AutoShape 5"/>
          <p:cNvSpPr/>
          <p:nvPr/>
        </p:nvSpPr>
        <p:spPr>
          <a:xfrm>
            <a:off x="5735647" y="-103985"/>
            <a:ext cx="18400" cy="2722570"/>
          </a:xfrm>
          <a:prstGeom prst="rect">
            <a:avLst/>
          </a:prstGeom>
          <a:solidFill>
            <a:srgbClr val="262626"/>
          </a:solidFill>
        </p:spPr>
      </p:sp>
      <p:grpSp>
        <p:nvGrpSpPr>
          <p:cNvPr id="6" name="Group 6"/>
          <p:cNvGrpSpPr/>
          <p:nvPr/>
        </p:nvGrpSpPr>
        <p:grpSpPr>
          <a:xfrm>
            <a:off x="3809875" y="1799924"/>
            <a:ext cx="2157243" cy="2157243"/>
            <a:chOff x="0" y="0"/>
            <a:chExt cx="6350000" cy="6350000"/>
          </a:xfrm>
        </p:grpSpPr>
        <p:sp>
          <p:nvSpPr>
            <p:cNvPr id="7" name="Freeform 7"/>
            <p:cNvSpPr/>
            <p:nvPr/>
          </p:nvSpPr>
          <p:spPr>
            <a:xfrm>
              <a:off x="14167" y="0"/>
              <a:ext cx="6321665" cy="635000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solidFill>
              <a:srgbClr val="5DE9F9">
                <a:alpha val="44706"/>
              </a:srgbClr>
            </a:solidFill>
          </p:spPr>
        </p:sp>
      </p:grpSp>
      <p:sp>
        <p:nvSpPr>
          <p:cNvPr id="8" name="AutoShape 8"/>
          <p:cNvSpPr/>
          <p:nvPr/>
        </p:nvSpPr>
        <p:spPr>
          <a:xfrm>
            <a:off x="753864" y="213785"/>
            <a:ext cx="573571" cy="75350"/>
          </a:xfrm>
          <a:prstGeom prst="rect">
            <a:avLst/>
          </a:prstGeom>
          <a:solidFill>
            <a:srgbClr val="F942AA"/>
          </a:solidFill>
        </p:spPr>
      </p:sp>
      <p:sp>
        <p:nvSpPr>
          <p:cNvPr id="9" name="AutoShape 9"/>
          <p:cNvSpPr/>
          <p:nvPr/>
        </p:nvSpPr>
        <p:spPr>
          <a:xfrm>
            <a:off x="3523089" y="2306763"/>
            <a:ext cx="573571" cy="75350"/>
          </a:xfrm>
          <a:prstGeom prst="rect">
            <a:avLst/>
          </a:prstGeom>
          <a:solidFill>
            <a:srgbClr val="F9D93D"/>
          </a:solidFill>
        </p:spPr>
      </p:sp>
      <p:sp>
        <p:nvSpPr>
          <p:cNvPr id="10" name="AutoShape 10"/>
          <p:cNvSpPr/>
          <p:nvPr/>
        </p:nvSpPr>
        <p:spPr>
          <a:xfrm>
            <a:off x="5037321" y="227880"/>
            <a:ext cx="573571" cy="75350"/>
          </a:xfrm>
          <a:prstGeom prst="rect">
            <a:avLst/>
          </a:prstGeom>
          <a:solidFill>
            <a:srgbClr val="5DE9F9"/>
          </a:solidFill>
        </p:spPr>
      </p:sp>
      <p:sp>
        <p:nvSpPr>
          <p:cNvPr id="11" name="TextBox 11"/>
          <p:cNvSpPr txBox="1"/>
          <p:nvPr/>
        </p:nvSpPr>
        <p:spPr>
          <a:xfrm>
            <a:off x="894009" y="135918"/>
            <a:ext cx="4716883" cy="92747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3600">
                <a:solidFill>
                  <a:srgbClr val="FFE865"/>
                </a:solidFill>
                <a:cs typeface="Noot Bold"/>
              </a:rPr>
              <a:t>עפרון וחלום</a:t>
            </a:r>
          </a:p>
          <a:p>
            <a:pPr algn="ctr">
              <a:lnSpc>
                <a:spcPts val="3600"/>
              </a:lnSpc>
              <a:spcBef>
                <a:spcPct val="0"/>
              </a:spcBef>
            </a:pPr>
            <a:r>
              <a:rPr lang="en-US" sz="3600">
                <a:solidFill>
                  <a:srgbClr val="FFE865"/>
                </a:solidFill>
                <a:cs typeface="Noot Bold"/>
              </a:rPr>
              <a:t>יכולים לקחת אותך</a:t>
            </a:r>
          </a:p>
        </p:txBody>
      </p:sp>
      <p:grpSp>
        <p:nvGrpSpPr>
          <p:cNvPr id="12" name="Group 12"/>
          <p:cNvGrpSpPr/>
          <p:nvPr/>
        </p:nvGrpSpPr>
        <p:grpSpPr>
          <a:xfrm>
            <a:off x="311803" y="1647009"/>
            <a:ext cx="5228587" cy="697428"/>
            <a:chOff x="0" y="0"/>
            <a:chExt cx="6971450" cy="929904"/>
          </a:xfrm>
        </p:grpSpPr>
        <p:sp>
          <p:nvSpPr>
            <p:cNvPr id="13" name="TextBox 13"/>
            <p:cNvSpPr txBox="1"/>
            <p:nvPr/>
          </p:nvSpPr>
          <p:spPr>
            <a:xfrm>
              <a:off x="0" y="439713"/>
              <a:ext cx="6904907" cy="49019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935"/>
                </a:lnSpc>
              </a:pPr>
              <a:r>
                <a:rPr lang="en-US" sz="2096" spc="146">
                  <a:solidFill>
                    <a:srgbClr val="000000"/>
                  </a:solidFill>
                  <a:cs typeface="Hillel CLM"/>
                </a:rPr>
                <a:t>זכרו כי חלום גדול מתחיל בצעד קטן</a:t>
              </a:r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512245" y="47625"/>
              <a:ext cx="6459205" cy="45876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619"/>
                </a:lnSpc>
              </a:pPr>
              <a:r>
                <a:rPr lang="en-US" sz="1799">
                  <a:solidFill>
                    <a:srgbClr val="004AAD"/>
                  </a:solidFill>
                  <a:cs typeface="Linux Biolinum Bold"/>
                </a:rPr>
                <a:t>לכו אחר חלומותיכם, האמינו ביכולתכם והשתדלו להצמיח את האנשים שסביבכם.</a:t>
              </a:r>
            </a:p>
          </p:txBody>
        </p:sp>
      </p:grpSp>
      <p:sp>
        <p:nvSpPr>
          <p:cNvPr id="15" name="TextBox 15"/>
          <p:cNvSpPr txBox="1"/>
          <p:nvPr/>
        </p:nvSpPr>
        <p:spPr>
          <a:xfrm>
            <a:off x="2164639" y="1060186"/>
            <a:ext cx="2175623" cy="4704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700"/>
              </a:lnSpc>
              <a:spcBef>
                <a:spcPct val="0"/>
              </a:spcBef>
            </a:pPr>
            <a:r>
              <a:rPr lang="en-US" sz="3600">
                <a:solidFill>
                  <a:srgbClr val="7843E6"/>
                </a:solidFill>
                <a:cs typeface="Bungee Bold Italics"/>
              </a:rPr>
              <a:t>לכל מקום!</a:t>
            </a:r>
          </a:p>
        </p:txBody>
      </p:sp>
      <p:grpSp>
        <p:nvGrpSpPr>
          <p:cNvPr id="16" name="Group 16"/>
          <p:cNvGrpSpPr/>
          <p:nvPr/>
        </p:nvGrpSpPr>
        <p:grpSpPr>
          <a:xfrm>
            <a:off x="5902665" y="1152944"/>
            <a:ext cx="1783567" cy="715034"/>
            <a:chOff x="48837" y="321893"/>
            <a:chExt cx="2378090" cy="953379"/>
          </a:xfrm>
        </p:grpSpPr>
        <p:sp>
          <p:nvSpPr>
            <p:cNvPr id="17" name="TextBox 17"/>
            <p:cNvSpPr txBox="1"/>
            <p:nvPr/>
          </p:nvSpPr>
          <p:spPr>
            <a:xfrm rot="21194232">
              <a:off x="48837" y="321893"/>
              <a:ext cx="1984426" cy="54724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202"/>
                </a:lnSpc>
                <a:spcBef>
                  <a:spcPct val="0"/>
                </a:spcBef>
              </a:pPr>
              <a:r>
                <a:rPr lang="en-US" sz="4003" dirty="0" err="1">
                  <a:solidFill>
                    <a:srgbClr val="FF19CF"/>
                  </a:solidFill>
                  <a:latin typeface="Abraham" panose="00000500000000000000" pitchFamily="2" charset="-79"/>
                  <a:cs typeface="Abraham" panose="00000500000000000000" pitchFamily="2" charset="-79"/>
                </a:rPr>
                <a:t>שנה</a:t>
              </a:r>
              <a:endParaRPr lang="en-US" sz="4003" dirty="0">
                <a:solidFill>
                  <a:srgbClr val="FF19CF"/>
                </a:solidFill>
                <a:latin typeface="Abraham" panose="00000500000000000000" pitchFamily="2" charset="-79"/>
                <a:cs typeface="Abraham" panose="00000500000000000000" pitchFamily="2" charset="-79"/>
              </a:endParaRPr>
            </a:p>
          </p:txBody>
        </p:sp>
        <p:sp>
          <p:nvSpPr>
            <p:cNvPr id="18" name="TextBox 18"/>
            <p:cNvSpPr txBox="1"/>
            <p:nvPr/>
          </p:nvSpPr>
          <p:spPr>
            <a:xfrm rot="21194232">
              <a:off x="442501" y="728028"/>
              <a:ext cx="1984426" cy="54724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202"/>
                </a:lnSpc>
                <a:spcBef>
                  <a:spcPct val="0"/>
                </a:spcBef>
              </a:pPr>
              <a:r>
                <a:rPr lang="en-US" sz="4003" dirty="0" err="1">
                  <a:solidFill>
                    <a:srgbClr val="FDFA00"/>
                  </a:solidFill>
                  <a:latin typeface="Abraham" panose="00000500000000000000" pitchFamily="2" charset="-79"/>
                  <a:cs typeface="Abraham" panose="00000500000000000000" pitchFamily="2" charset="-79"/>
                </a:rPr>
                <a:t>טובה</a:t>
              </a:r>
              <a:endParaRPr lang="en-US" sz="4003" dirty="0">
                <a:solidFill>
                  <a:srgbClr val="FDFA00"/>
                </a:solidFill>
                <a:latin typeface="Abraham" panose="00000500000000000000" pitchFamily="2" charset="-79"/>
                <a:cs typeface="Abraham" panose="00000500000000000000" pitchFamily="2" charset="-79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מותאם אישית</PresentationFormat>
  <Paragraphs>7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5" baseType="lpstr">
      <vt:lpstr>Arial</vt:lpstr>
      <vt:lpstr>Abraham</vt:lpstr>
      <vt:lpstr>Calibri</vt:lpstr>
      <vt:lpstr>Office Theme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White Grid with Modern Abstract Shapes Raffle Ticket</dc:title>
  <dc:creator>מורן</dc:creator>
  <cp:lastModifiedBy>מורן</cp:lastModifiedBy>
  <cp:revision>2</cp:revision>
  <dcterms:created xsi:type="dcterms:W3CDTF">2006-08-16T00:00:00Z</dcterms:created>
  <dcterms:modified xsi:type="dcterms:W3CDTF">2021-08-01T10:20:19Z</dcterms:modified>
  <dc:identifier>DAEE8KKHM_s</dc:identifier>
</cp:coreProperties>
</file>